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95" autoAdjust="0"/>
    <p:restoredTop sz="94660"/>
  </p:normalViewPr>
  <p:slideViewPr>
    <p:cSldViewPr snapToGrid="0">
      <p:cViewPr varScale="1">
        <p:scale>
          <a:sx n="110" d="100"/>
          <a:sy n="110" d="100"/>
        </p:scale>
        <p:origin x="2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ster-Scherger, Oliver Heinz" userId="cdf8ff77-74df-4de9-891b-e0007f6eb597" providerId="ADAL" clId="{CDCED784-34FB-4E48-9F07-38330156B16E}"/>
    <pc:docChg chg="undo redo custSel delSld modSld">
      <pc:chgData name="Koester-Scherger, Oliver Heinz" userId="cdf8ff77-74df-4de9-891b-e0007f6eb597" providerId="ADAL" clId="{CDCED784-34FB-4E48-9F07-38330156B16E}" dt="2023-03-10T12:18:24.018" v="3869" actId="20577"/>
      <pc:docMkLst>
        <pc:docMk/>
      </pc:docMkLst>
      <pc:sldChg chg="modSp mod">
        <pc:chgData name="Koester-Scherger, Oliver Heinz" userId="cdf8ff77-74df-4de9-891b-e0007f6eb597" providerId="ADAL" clId="{CDCED784-34FB-4E48-9F07-38330156B16E}" dt="2023-03-10T09:11:10.314" v="3793" actId="20577"/>
        <pc:sldMkLst>
          <pc:docMk/>
          <pc:sldMk cId="930311849" sldId="256"/>
        </pc:sldMkLst>
        <pc:spChg chg="mod">
          <ac:chgData name="Koester-Scherger, Oliver Heinz" userId="cdf8ff77-74df-4de9-891b-e0007f6eb597" providerId="ADAL" clId="{CDCED784-34FB-4E48-9F07-38330156B16E}" dt="2023-03-10T09:11:10.314" v="3793" actId="20577"/>
          <ac:spMkLst>
            <pc:docMk/>
            <pc:sldMk cId="930311849" sldId="256"/>
            <ac:spMk id="2" creationId="{B46B8A2B-BCB7-DB99-B492-ADCF18F7B571}"/>
          </ac:spMkLst>
        </pc:spChg>
        <pc:spChg chg="mod">
          <ac:chgData name="Koester-Scherger, Oliver Heinz" userId="cdf8ff77-74df-4de9-891b-e0007f6eb597" providerId="ADAL" clId="{CDCED784-34FB-4E48-9F07-38330156B16E}" dt="2023-03-10T07:00:53.711" v="0"/>
          <ac:spMkLst>
            <pc:docMk/>
            <pc:sldMk cId="930311849" sldId="256"/>
            <ac:spMk id="3" creationId="{1FC832D9-0DAD-1AA2-0BFF-DDFB1F5525E4}"/>
          </ac:spMkLst>
        </pc:spChg>
      </pc:sldChg>
      <pc:sldChg chg="addSp delSp modSp mod">
        <pc:chgData name="Koester-Scherger, Oliver Heinz" userId="cdf8ff77-74df-4de9-891b-e0007f6eb597" providerId="ADAL" clId="{CDCED784-34FB-4E48-9F07-38330156B16E}" dt="2023-03-10T07:02:55.651" v="173" actId="20577"/>
        <pc:sldMkLst>
          <pc:docMk/>
          <pc:sldMk cId="940702173" sldId="257"/>
        </pc:sldMkLst>
        <pc:spChg chg="mod">
          <ac:chgData name="Koester-Scherger, Oliver Heinz" userId="cdf8ff77-74df-4de9-891b-e0007f6eb597" providerId="ADAL" clId="{CDCED784-34FB-4E48-9F07-38330156B16E}" dt="2023-03-10T07:02:55.651" v="173" actId="20577"/>
          <ac:spMkLst>
            <pc:docMk/>
            <pc:sldMk cId="940702173" sldId="257"/>
            <ac:spMk id="4" creationId="{4541AE91-4266-2ED2-2D0E-BA1DFFA37B2A}"/>
          </ac:spMkLst>
        </pc:spChg>
        <pc:spChg chg="add del mod">
          <ac:chgData name="Koester-Scherger, Oliver Heinz" userId="cdf8ff77-74df-4de9-891b-e0007f6eb597" providerId="ADAL" clId="{CDCED784-34FB-4E48-9F07-38330156B16E}" dt="2023-03-10T07:01:23.217" v="2" actId="931"/>
          <ac:spMkLst>
            <pc:docMk/>
            <pc:sldMk cId="940702173" sldId="257"/>
            <ac:spMk id="5" creationId="{581C2238-D43F-E0FA-1D24-9FF5F153CF45}"/>
          </ac:spMkLst>
        </pc:spChg>
        <pc:picChg chg="del">
          <ac:chgData name="Koester-Scherger, Oliver Heinz" userId="cdf8ff77-74df-4de9-891b-e0007f6eb597" providerId="ADAL" clId="{CDCED784-34FB-4E48-9F07-38330156B16E}" dt="2023-03-10T07:01:03.395" v="1" actId="478"/>
          <ac:picMkLst>
            <pc:docMk/>
            <pc:sldMk cId="940702173" sldId="257"/>
            <ac:picMk id="6" creationId="{2DA203A7-3965-C899-4695-CCFD73753AE5}"/>
          </ac:picMkLst>
        </pc:picChg>
        <pc:picChg chg="add mod modCrop">
          <ac:chgData name="Koester-Scherger, Oliver Heinz" userId="cdf8ff77-74df-4de9-891b-e0007f6eb597" providerId="ADAL" clId="{CDCED784-34FB-4E48-9F07-38330156B16E}" dt="2023-03-10T07:01:51.178" v="7" actId="14100"/>
          <ac:picMkLst>
            <pc:docMk/>
            <pc:sldMk cId="940702173" sldId="257"/>
            <ac:picMk id="8" creationId="{04140274-89D3-55DB-1500-62596C536068}"/>
          </ac:picMkLst>
        </pc:picChg>
      </pc:sldChg>
      <pc:sldChg chg="addSp delSp modSp mod">
        <pc:chgData name="Koester-Scherger, Oliver Heinz" userId="cdf8ff77-74df-4de9-891b-e0007f6eb597" providerId="ADAL" clId="{CDCED784-34FB-4E48-9F07-38330156B16E}" dt="2023-03-10T12:03:54.455" v="3837" actId="14100"/>
        <pc:sldMkLst>
          <pc:docMk/>
          <pc:sldMk cId="4196350586" sldId="258"/>
        </pc:sldMkLst>
        <pc:spChg chg="mod">
          <ac:chgData name="Koester-Scherger, Oliver Heinz" userId="cdf8ff77-74df-4de9-891b-e0007f6eb597" providerId="ADAL" clId="{CDCED784-34FB-4E48-9F07-38330156B16E}" dt="2023-03-10T12:03:54.455" v="3837" actId="14100"/>
          <ac:spMkLst>
            <pc:docMk/>
            <pc:sldMk cId="4196350586" sldId="258"/>
            <ac:spMk id="2" creationId="{DC5FB659-0F62-D262-EF22-5D857CAF109F}"/>
          </ac:spMkLst>
        </pc:spChg>
        <pc:spChg chg="mod">
          <ac:chgData name="Koester-Scherger, Oliver Heinz" userId="cdf8ff77-74df-4de9-891b-e0007f6eb597" providerId="ADAL" clId="{CDCED784-34FB-4E48-9F07-38330156B16E}" dt="2023-03-10T07:12:46.020" v="883" actId="27636"/>
          <ac:spMkLst>
            <pc:docMk/>
            <pc:sldMk cId="4196350586" sldId="258"/>
            <ac:spMk id="4" creationId="{4541AE91-4266-2ED2-2D0E-BA1DFFA37B2A}"/>
          </ac:spMkLst>
        </pc:spChg>
        <pc:spChg chg="add del mod">
          <ac:chgData name="Koester-Scherger, Oliver Heinz" userId="cdf8ff77-74df-4de9-891b-e0007f6eb597" providerId="ADAL" clId="{CDCED784-34FB-4E48-9F07-38330156B16E}" dt="2023-03-10T07:06:14.181" v="235" actId="931"/>
          <ac:spMkLst>
            <pc:docMk/>
            <pc:sldMk cId="4196350586" sldId="258"/>
            <ac:spMk id="5" creationId="{C9BD1004-076D-4300-6333-A46E02335BD4}"/>
          </ac:spMkLst>
        </pc:spChg>
        <pc:spChg chg="mod">
          <ac:chgData name="Koester-Scherger, Oliver Heinz" userId="cdf8ff77-74df-4de9-891b-e0007f6eb597" providerId="ADAL" clId="{CDCED784-34FB-4E48-9F07-38330156B16E}" dt="2023-03-10T07:13:52.865" v="911" actId="1076"/>
          <ac:spMkLst>
            <pc:docMk/>
            <pc:sldMk cId="4196350586" sldId="258"/>
            <ac:spMk id="9" creationId="{98044C1A-043B-77D9-0486-517ABB6E2596}"/>
          </ac:spMkLst>
        </pc:spChg>
        <pc:picChg chg="add mod modCrop">
          <ac:chgData name="Koester-Scherger, Oliver Heinz" userId="cdf8ff77-74df-4de9-891b-e0007f6eb597" providerId="ADAL" clId="{CDCED784-34FB-4E48-9F07-38330156B16E}" dt="2023-03-10T07:06:41.657" v="241" actId="14100"/>
          <ac:picMkLst>
            <pc:docMk/>
            <pc:sldMk cId="4196350586" sldId="258"/>
            <ac:picMk id="7" creationId="{5E39FC32-FDFC-9F2F-D6B8-B23308168D63}"/>
          </ac:picMkLst>
        </pc:picChg>
        <pc:picChg chg="del">
          <ac:chgData name="Koester-Scherger, Oliver Heinz" userId="cdf8ff77-74df-4de9-891b-e0007f6eb597" providerId="ADAL" clId="{CDCED784-34FB-4E48-9F07-38330156B16E}" dt="2023-03-10T07:06:01.517" v="234" actId="478"/>
          <ac:picMkLst>
            <pc:docMk/>
            <pc:sldMk cId="4196350586" sldId="258"/>
            <ac:picMk id="8" creationId="{8FEA7CFF-866F-42DF-F06A-81B972B01287}"/>
          </ac:picMkLst>
        </pc:picChg>
      </pc:sldChg>
      <pc:sldChg chg="addSp delSp modSp mod">
        <pc:chgData name="Koester-Scherger, Oliver Heinz" userId="cdf8ff77-74df-4de9-891b-e0007f6eb597" providerId="ADAL" clId="{CDCED784-34FB-4E48-9F07-38330156B16E}" dt="2023-03-10T12:03:01.233" v="3835" actId="20577"/>
        <pc:sldMkLst>
          <pc:docMk/>
          <pc:sldMk cId="897343860" sldId="259"/>
        </pc:sldMkLst>
        <pc:spChg chg="mod">
          <ac:chgData name="Koester-Scherger, Oliver Heinz" userId="cdf8ff77-74df-4de9-891b-e0007f6eb597" providerId="ADAL" clId="{CDCED784-34FB-4E48-9F07-38330156B16E}" dt="2023-03-10T07:42:53.949" v="1720" actId="14100"/>
          <ac:spMkLst>
            <pc:docMk/>
            <pc:sldMk cId="897343860" sldId="259"/>
            <ac:spMk id="2" creationId="{DC5FB659-0F62-D262-EF22-5D857CAF109F}"/>
          </ac:spMkLst>
        </pc:spChg>
        <pc:spChg chg="mod">
          <ac:chgData name="Koester-Scherger, Oliver Heinz" userId="cdf8ff77-74df-4de9-891b-e0007f6eb597" providerId="ADAL" clId="{CDCED784-34FB-4E48-9F07-38330156B16E}" dt="2023-03-10T12:03:01.233" v="3835" actId="20577"/>
          <ac:spMkLst>
            <pc:docMk/>
            <pc:sldMk cId="897343860" sldId="259"/>
            <ac:spMk id="4" creationId="{4541AE91-4266-2ED2-2D0E-BA1DFFA37B2A}"/>
          </ac:spMkLst>
        </pc:spChg>
        <pc:spChg chg="add del mod">
          <ac:chgData name="Koester-Scherger, Oliver Heinz" userId="cdf8ff77-74df-4de9-891b-e0007f6eb597" providerId="ADAL" clId="{CDCED784-34FB-4E48-9F07-38330156B16E}" dt="2023-03-10T07:14:10.423" v="913" actId="931"/>
          <ac:spMkLst>
            <pc:docMk/>
            <pc:sldMk cId="897343860" sldId="259"/>
            <ac:spMk id="5" creationId="{AF38B739-3205-46AC-72FD-5359F9E09CFA}"/>
          </ac:spMkLst>
        </pc:spChg>
        <pc:spChg chg="mod">
          <ac:chgData name="Koester-Scherger, Oliver Heinz" userId="cdf8ff77-74df-4de9-891b-e0007f6eb597" providerId="ADAL" clId="{CDCED784-34FB-4E48-9F07-38330156B16E}" dt="2023-03-10T07:43:18.416" v="1742" actId="6549"/>
          <ac:spMkLst>
            <pc:docMk/>
            <pc:sldMk cId="897343860" sldId="259"/>
            <ac:spMk id="11" creationId="{2767A12B-C35F-2C0A-7B88-2F8D1E8D69A1}"/>
          </ac:spMkLst>
        </pc:spChg>
        <pc:picChg chg="add mod modCrop">
          <ac:chgData name="Koester-Scherger, Oliver Heinz" userId="cdf8ff77-74df-4de9-891b-e0007f6eb597" providerId="ADAL" clId="{CDCED784-34FB-4E48-9F07-38330156B16E}" dt="2023-03-10T07:14:35.663" v="919" actId="14100"/>
          <ac:picMkLst>
            <pc:docMk/>
            <pc:sldMk cId="897343860" sldId="259"/>
            <ac:picMk id="7" creationId="{F5191498-098D-918E-DF64-AA640DC27CFF}"/>
          </ac:picMkLst>
        </pc:picChg>
        <pc:picChg chg="del">
          <ac:chgData name="Koester-Scherger, Oliver Heinz" userId="cdf8ff77-74df-4de9-891b-e0007f6eb597" providerId="ADAL" clId="{CDCED784-34FB-4E48-9F07-38330156B16E}" dt="2023-03-10T07:14:00.072" v="912" actId="478"/>
          <ac:picMkLst>
            <pc:docMk/>
            <pc:sldMk cId="897343860" sldId="259"/>
            <ac:picMk id="10" creationId="{7D2DEDA2-37CD-0724-8F67-582203B36C60}"/>
          </ac:picMkLst>
        </pc:picChg>
      </pc:sldChg>
      <pc:sldChg chg="addSp delSp modSp mod">
        <pc:chgData name="Koester-Scherger, Oliver Heinz" userId="cdf8ff77-74df-4de9-891b-e0007f6eb597" providerId="ADAL" clId="{CDCED784-34FB-4E48-9F07-38330156B16E}" dt="2023-03-10T12:05:04.255" v="3862" actId="20577"/>
        <pc:sldMkLst>
          <pc:docMk/>
          <pc:sldMk cId="703703597" sldId="260"/>
        </pc:sldMkLst>
        <pc:spChg chg="mod">
          <ac:chgData name="Koester-Scherger, Oliver Heinz" userId="cdf8ff77-74df-4de9-891b-e0007f6eb597" providerId="ADAL" clId="{CDCED784-34FB-4E48-9F07-38330156B16E}" dt="2023-03-10T12:03:47.855" v="3836" actId="14100"/>
          <ac:spMkLst>
            <pc:docMk/>
            <pc:sldMk cId="703703597" sldId="260"/>
            <ac:spMk id="2" creationId="{DC5FB659-0F62-D262-EF22-5D857CAF109F}"/>
          </ac:spMkLst>
        </pc:spChg>
        <pc:spChg chg="mod">
          <ac:chgData name="Koester-Scherger, Oliver Heinz" userId="cdf8ff77-74df-4de9-891b-e0007f6eb597" providerId="ADAL" clId="{CDCED784-34FB-4E48-9F07-38330156B16E}" dt="2023-03-10T12:05:04.255" v="3862" actId="20577"/>
          <ac:spMkLst>
            <pc:docMk/>
            <pc:sldMk cId="703703597" sldId="260"/>
            <ac:spMk id="4" creationId="{4541AE91-4266-2ED2-2D0E-BA1DFFA37B2A}"/>
          </ac:spMkLst>
        </pc:spChg>
        <pc:spChg chg="add del mod">
          <ac:chgData name="Koester-Scherger, Oliver Heinz" userId="cdf8ff77-74df-4de9-891b-e0007f6eb597" providerId="ADAL" clId="{CDCED784-34FB-4E48-9F07-38330156B16E}" dt="2023-03-10T07:43:37.761" v="1744" actId="931"/>
          <ac:spMkLst>
            <pc:docMk/>
            <pc:sldMk cId="703703597" sldId="260"/>
            <ac:spMk id="5" creationId="{F2ABBFFA-F0D6-AD74-BD19-447D0A0083DB}"/>
          </ac:spMkLst>
        </pc:spChg>
        <pc:spChg chg="add mod">
          <ac:chgData name="Koester-Scherger, Oliver Heinz" userId="cdf8ff77-74df-4de9-891b-e0007f6eb597" providerId="ADAL" clId="{CDCED784-34FB-4E48-9F07-38330156B16E}" dt="2023-03-10T07:52:10.996" v="2507" actId="1076"/>
          <ac:spMkLst>
            <pc:docMk/>
            <pc:sldMk cId="703703597" sldId="260"/>
            <ac:spMk id="9" creationId="{2FEB1BA3-B083-BE1A-85E1-2EABC0AA5162}"/>
          </ac:spMkLst>
        </pc:spChg>
        <pc:picChg chg="add mod modCrop">
          <ac:chgData name="Koester-Scherger, Oliver Heinz" userId="cdf8ff77-74df-4de9-891b-e0007f6eb597" providerId="ADAL" clId="{CDCED784-34FB-4E48-9F07-38330156B16E}" dt="2023-03-10T07:44:02.758" v="1750" actId="14100"/>
          <ac:picMkLst>
            <pc:docMk/>
            <pc:sldMk cId="703703597" sldId="260"/>
            <ac:picMk id="7" creationId="{F3EA565D-8CA1-BD76-294A-0883AA5481D3}"/>
          </ac:picMkLst>
        </pc:picChg>
        <pc:picChg chg="del">
          <ac:chgData name="Koester-Scherger, Oliver Heinz" userId="cdf8ff77-74df-4de9-891b-e0007f6eb597" providerId="ADAL" clId="{CDCED784-34FB-4E48-9F07-38330156B16E}" dt="2023-03-10T07:43:27.813" v="1743" actId="478"/>
          <ac:picMkLst>
            <pc:docMk/>
            <pc:sldMk cId="703703597" sldId="260"/>
            <ac:picMk id="8" creationId="{C38EE791-6CFA-AF58-6ED6-9F992DB233DD}"/>
          </ac:picMkLst>
        </pc:picChg>
      </pc:sldChg>
      <pc:sldChg chg="addSp delSp modSp mod">
        <pc:chgData name="Koester-Scherger, Oliver Heinz" userId="cdf8ff77-74df-4de9-891b-e0007f6eb597" providerId="ADAL" clId="{CDCED784-34FB-4E48-9F07-38330156B16E}" dt="2023-03-10T12:05:47.709" v="3864" actId="6549"/>
        <pc:sldMkLst>
          <pc:docMk/>
          <pc:sldMk cId="547990083" sldId="261"/>
        </pc:sldMkLst>
        <pc:spChg chg="mod">
          <ac:chgData name="Koester-Scherger, Oliver Heinz" userId="cdf8ff77-74df-4de9-891b-e0007f6eb597" providerId="ADAL" clId="{CDCED784-34FB-4E48-9F07-38330156B16E}" dt="2023-03-10T08:27:02.355" v="2714" actId="14100"/>
          <ac:spMkLst>
            <pc:docMk/>
            <pc:sldMk cId="547990083" sldId="261"/>
            <ac:spMk id="2" creationId="{DC5FB659-0F62-D262-EF22-5D857CAF109F}"/>
          </ac:spMkLst>
        </pc:spChg>
        <pc:spChg chg="mod">
          <ac:chgData name="Koester-Scherger, Oliver Heinz" userId="cdf8ff77-74df-4de9-891b-e0007f6eb597" providerId="ADAL" clId="{CDCED784-34FB-4E48-9F07-38330156B16E}" dt="2023-03-10T12:05:47.709" v="3864" actId="6549"/>
          <ac:spMkLst>
            <pc:docMk/>
            <pc:sldMk cId="547990083" sldId="261"/>
            <ac:spMk id="4" creationId="{4541AE91-4266-2ED2-2D0E-BA1DFFA37B2A}"/>
          </ac:spMkLst>
        </pc:spChg>
        <pc:spChg chg="add del mod">
          <ac:chgData name="Koester-Scherger, Oliver Heinz" userId="cdf8ff77-74df-4de9-891b-e0007f6eb597" providerId="ADAL" clId="{CDCED784-34FB-4E48-9F07-38330156B16E}" dt="2023-03-10T07:52:34.756" v="2509" actId="931"/>
          <ac:spMkLst>
            <pc:docMk/>
            <pc:sldMk cId="547990083" sldId="261"/>
            <ac:spMk id="5" creationId="{CB0267B2-4AAD-5F53-8BF8-01D7FD48B1A9}"/>
          </ac:spMkLst>
        </pc:spChg>
        <pc:spChg chg="add del mod">
          <ac:chgData name="Koester-Scherger, Oliver Heinz" userId="cdf8ff77-74df-4de9-891b-e0007f6eb597" providerId="ADAL" clId="{CDCED784-34FB-4E48-9F07-38330156B16E}" dt="2023-03-10T08:15:33.828" v="2534" actId="931"/>
          <ac:spMkLst>
            <pc:docMk/>
            <pc:sldMk cId="547990083" sldId="261"/>
            <ac:spMk id="10" creationId="{5E9C1913-1724-A88B-111B-3750383E9A7D}"/>
          </ac:spMkLst>
        </pc:spChg>
        <pc:spChg chg="add del mod">
          <ac:chgData name="Koester-Scherger, Oliver Heinz" userId="cdf8ff77-74df-4de9-891b-e0007f6eb597" providerId="ADAL" clId="{CDCED784-34FB-4E48-9F07-38330156B16E}" dt="2023-03-10T08:54:56.953" v="2794" actId="931"/>
          <ac:spMkLst>
            <pc:docMk/>
            <pc:sldMk cId="547990083" sldId="261"/>
            <ac:spMk id="14" creationId="{41B94603-5FA5-D50C-1C34-11F28706B76B}"/>
          </ac:spMkLst>
        </pc:spChg>
        <pc:picChg chg="add del mod">
          <ac:chgData name="Koester-Scherger, Oliver Heinz" userId="cdf8ff77-74df-4de9-891b-e0007f6eb597" providerId="ADAL" clId="{CDCED784-34FB-4E48-9F07-38330156B16E}" dt="2023-03-10T07:52:40.501" v="2512" actId="478"/>
          <ac:picMkLst>
            <pc:docMk/>
            <pc:sldMk cId="547990083" sldId="261"/>
            <ac:picMk id="7" creationId="{8BFF5DEC-7DE3-2F1D-AF10-224D7C479CDD}"/>
          </ac:picMkLst>
        </pc:picChg>
        <pc:picChg chg="del">
          <ac:chgData name="Koester-Scherger, Oliver Heinz" userId="cdf8ff77-74df-4de9-891b-e0007f6eb597" providerId="ADAL" clId="{CDCED784-34FB-4E48-9F07-38330156B16E}" dt="2023-03-10T07:52:18.121" v="2508" actId="478"/>
          <ac:picMkLst>
            <pc:docMk/>
            <pc:sldMk cId="547990083" sldId="261"/>
            <ac:picMk id="8" creationId="{4FE62899-ACCE-B7EE-85C8-60ED8F82B407}"/>
          </ac:picMkLst>
        </pc:picChg>
        <pc:picChg chg="add del mod modCrop">
          <ac:chgData name="Koester-Scherger, Oliver Heinz" userId="cdf8ff77-74df-4de9-891b-e0007f6eb597" providerId="ADAL" clId="{CDCED784-34FB-4E48-9F07-38330156B16E}" dt="2023-03-10T08:54:47.694" v="2793" actId="478"/>
          <ac:picMkLst>
            <pc:docMk/>
            <pc:sldMk cId="547990083" sldId="261"/>
            <ac:picMk id="12" creationId="{A7445659-150B-D3B3-ADCD-49AB87EA0AAD}"/>
          </ac:picMkLst>
        </pc:picChg>
        <pc:picChg chg="add mod modCrop">
          <ac:chgData name="Koester-Scherger, Oliver Heinz" userId="cdf8ff77-74df-4de9-891b-e0007f6eb597" providerId="ADAL" clId="{CDCED784-34FB-4E48-9F07-38330156B16E}" dt="2023-03-10T08:55:52.704" v="2805" actId="14100"/>
          <ac:picMkLst>
            <pc:docMk/>
            <pc:sldMk cId="547990083" sldId="261"/>
            <ac:picMk id="16" creationId="{F3D1CC07-5421-03E0-0E4C-C423C138ED18}"/>
          </ac:picMkLst>
        </pc:picChg>
      </pc:sldChg>
      <pc:sldChg chg="del">
        <pc:chgData name="Koester-Scherger, Oliver Heinz" userId="cdf8ff77-74df-4de9-891b-e0007f6eb597" providerId="ADAL" clId="{CDCED784-34FB-4E48-9F07-38330156B16E}" dt="2023-03-10T09:00:29.749" v="3169" actId="2696"/>
        <pc:sldMkLst>
          <pc:docMk/>
          <pc:sldMk cId="4279792030" sldId="262"/>
        </pc:sldMkLst>
      </pc:sldChg>
      <pc:sldChg chg="modSp mod">
        <pc:chgData name="Koester-Scherger, Oliver Heinz" userId="cdf8ff77-74df-4de9-891b-e0007f6eb597" providerId="ADAL" clId="{CDCED784-34FB-4E48-9F07-38330156B16E}" dt="2023-03-10T12:18:24.018" v="3869" actId="20577"/>
        <pc:sldMkLst>
          <pc:docMk/>
          <pc:sldMk cId="2815913439" sldId="263"/>
        </pc:sldMkLst>
        <pc:spChg chg="mod">
          <ac:chgData name="Koester-Scherger, Oliver Heinz" userId="cdf8ff77-74df-4de9-891b-e0007f6eb597" providerId="ADAL" clId="{CDCED784-34FB-4E48-9F07-38330156B16E}" dt="2023-03-10T12:18:24.018" v="3869" actId="20577"/>
          <ac:spMkLst>
            <pc:docMk/>
            <pc:sldMk cId="2815913439" sldId="263"/>
            <ac:spMk id="3" creationId="{A344BD02-58D3-4E4A-E745-EEA59DEC154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257623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80499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1324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1011530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3468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65440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426566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291883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183275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2EEC06-E703-4E6E-B1B8-9E41689F3E5E}" type="datetimeFigureOut">
              <a:rPr lang="de-DE" smtClean="0"/>
              <a:t>10.03.2023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60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72EEC06-E703-4E6E-B1B8-9E41689F3E5E}" type="datetimeFigureOut">
              <a:rPr lang="de-DE" smtClean="0"/>
              <a:t>10.03.2023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68218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72EEC06-E703-4E6E-B1B8-9E41689F3E5E}" type="datetimeFigureOut">
              <a:rPr lang="de-DE" smtClean="0"/>
              <a:t>10.03.2023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242978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72EEC06-E703-4E6E-B1B8-9E41689F3E5E}" type="datetimeFigureOut">
              <a:rPr lang="de-DE" smtClean="0"/>
              <a:t>10.03.2023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98126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EEC06-E703-4E6E-B1B8-9E41689F3E5E}" type="datetimeFigureOut">
              <a:rPr lang="de-DE" smtClean="0"/>
              <a:t>10.03.2023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234319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72EEC06-E703-4E6E-B1B8-9E41689F3E5E}" type="datetimeFigureOut">
              <a:rPr lang="de-DE" smtClean="0"/>
              <a:t>10.03.2023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757129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72EEC06-E703-4E6E-B1B8-9E41689F3E5E}" type="datetimeFigureOut">
              <a:rPr lang="de-DE" smtClean="0"/>
              <a:t>10.03.2023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B24A756-B763-41FC-B3D8-0D4B126E0BE2}" type="slidenum">
              <a:rPr lang="de-DE" smtClean="0"/>
              <a:t>‹Nr.›</a:t>
            </a:fld>
            <a:endParaRPr lang="de-DE"/>
          </a:p>
        </p:txBody>
      </p:sp>
    </p:spTree>
    <p:extLst>
      <p:ext uri="{BB962C8B-B14F-4D97-AF65-F5344CB8AC3E}">
        <p14:creationId xmlns:p14="http://schemas.microsoft.com/office/powerpoint/2010/main" val="318775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2EEC06-E703-4E6E-B1B8-9E41689F3E5E}" type="datetimeFigureOut">
              <a:rPr lang="de-DE" smtClean="0"/>
              <a:t>10.03.2023</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24A756-B763-41FC-B3D8-0D4B126E0BE2}" type="slidenum">
              <a:rPr lang="de-DE" smtClean="0"/>
              <a:t>‹Nr.›</a:t>
            </a:fld>
            <a:endParaRPr lang="de-DE"/>
          </a:p>
        </p:txBody>
      </p:sp>
    </p:spTree>
    <p:extLst>
      <p:ext uri="{BB962C8B-B14F-4D97-AF65-F5344CB8AC3E}">
        <p14:creationId xmlns:p14="http://schemas.microsoft.com/office/powerpoint/2010/main" val="4030197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B8A2B-BCB7-DB99-B492-ADCF18F7B571}"/>
              </a:ext>
            </a:extLst>
          </p:cNvPr>
          <p:cNvSpPr>
            <a:spLocks noGrp="1"/>
          </p:cNvSpPr>
          <p:nvPr>
            <p:ph type="ctrTitle"/>
          </p:nvPr>
        </p:nvSpPr>
        <p:spPr/>
        <p:txBody>
          <a:bodyPr/>
          <a:lstStyle/>
          <a:p>
            <a:r>
              <a:rPr lang="de-DE" dirty="0"/>
              <a:t>Workshop Zusammenfassung</a:t>
            </a:r>
          </a:p>
        </p:txBody>
      </p:sp>
      <p:sp>
        <p:nvSpPr>
          <p:cNvPr id="3" name="Untertitel 2">
            <a:extLst>
              <a:ext uri="{FF2B5EF4-FFF2-40B4-BE49-F238E27FC236}">
                <a16:creationId xmlns:a16="http://schemas.microsoft.com/office/drawing/2014/main" id="{1FC832D9-0DAD-1AA2-0BFF-DDFB1F5525E4}"/>
              </a:ext>
            </a:extLst>
          </p:cNvPr>
          <p:cNvSpPr>
            <a:spLocks noGrp="1"/>
          </p:cNvSpPr>
          <p:nvPr>
            <p:ph type="subTitle" idx="1"/>
          </p:nvPr>
        </p:nvSpPr>
        <p:spPr>
          <a:xfrm>
            <a:off x="657546" y="4533718"/>
            <a:ext cx="8616457" cy="1096899"/>
          </a:xfrm>
        </p:spPr>
        <p:txBody>
          <a:bodyPr>
            <a:normAutofit/>
          </a:bodyPr>
          <a:lstStyle/>
          <a:p>
            <a:r>
              <a:rPr lang="de-DE" sz="2800" dirty="0">
                <a:solidFill>
                  <a:schemeClr val="accent2">
                    <a:lumMod val="75000"/>
                  </a:schemeClr>
                </a:solidFill>
              </a:rPr>
              <a:t>Umsetzungsstand und Erfolgspotenziale von Lean</a:t>
            </a:r>
          </a:p>
        </p:txBody>
      </p:sp>
    </p:spTree>
    <p:extLst>
      <p:ext uri="{BB962C8B-B14F-4D97-AF65-F5344CB8AC3E}">
        <p14:creationId xmlns:p14="http://schemas.microsoft.com/office/powerpoint/2010/main" val="93031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FB659-0F62-D262-EF22-5D857CAF109F}"/>
              </a:ext>
            </a:extLst>
          </p:cNvPr>
          <p:cNvSpPr>
            <a:spLocks noGrp="1"/>
          </p:cNvSpPr>
          <p:nvPr>
            <p:ph type="title"/>
          </p:nvPr>
        </p:nvSpPr>
        <p:spPr>
          <a:xfrm>
            <a:off x="677334" y="609600"/>
            <a:ext cx="8596668" cy="711200"/>
          </a:xfrm>
        </p:spPr>
        <p:txBody>
          <a:bodyPr/>
          <a:lstStyle/>
          <a:p>
            <a:r>
              <a:rPr lang="de-DE" dirty="0"/>
              <a:t>Themenübersicht</a:t>
            </a:r>
          </a:p>
        </p:txBody>
      </p:sp>
      <p:sp>
        <p:nvSpPr>
          <p:cNvPr id="4" name="Inhaltsplatzhalter 3">
            <a:extLst>
              <a:ext uri="{FF2B5EF4-FFF2-40B4-BE49-F238E27FC236}">
                <a16:creationId xmlns:a16="http://schemas.microsoft.com/office/drawing/2014/main" id="{4541AE91-4266-2ED2-2D0E-BA1DFFA37B2A}"/>
              </a:ext>
            </a:extLst>
          </p:cNvPr>
          <p:cNvSpPr>
            <a:spLocks noGrp="1"/>
          </p:cNvSpPr>
          <p:nvPr>
            <p:ph sz="half" idx="2"/>
          </p:nvPr>
        </p:nvSpPr>
        <p:spPr/>
        <p:txBody>
          <a:bodyPr/>
          <a:lstStyle/>
          <a:p>
            <a:r>
              <a:rPr lang="de-DE" dirty="0"/>
              <a:t>Folgende Themen wurden von den Teilnehmern zur Bearbeitung vorgeschlagen.</a:t>
            </a:r>
          </a:p>
          <a:p>
            <a:r>
              <a:rPr lang="de-DE" dirty="0"/>
              <a:t>Das Thema 5 fand in dem anschließenden Votum leider keine breite Zustimmung und wurde somit nicht diskutiert.</a:t>
            </a:r>
          </a:p>
        </p:txBody>
      </p:sp>
      <p:pic>
        <p:nvPicPr>
          <p:cNvPr id="8" name="Inhaltsplatzhalter 7" descr="Ein Bild, das Text enthält.&#10;&#10;Automatisch generierte Beschreibung">
            <a:extLst>
              <a:ext uri="{FF2B5EF4-FFF2-40B4-BE49-F238E27FC236}">
                <a16:creationId xmlns:a16="http://schemas.microsoft.com/office/drawing/2014/main" id="{04140274-89D3-55DB-1500-62596C53606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528" r="8556"/>
          <a:stretch/>
        </p:blipFill>
        <p:spPr>
          <a:xfrm rot="5400000">
            <a:off x="80998" y="2055882"/>
            <a:ext cx="5296853" cy="4104183"/>
          </a:xfrm>
        </p:spPr>
      </p:pic>
    </p:spTree>
    <p:extLst>
      <p:ext uri="{BB962C8B-B14F-4D97-AF65-F5344CB8AC3E}">
        <p14:creationId xmlns:p14="http://schemas.microsoft.com/office/powerpoint/2010/main" val="94070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FB659-0F62-D262-EF22-5D857CAF109F}"/>
              </a:ext>
            </a:extLst>
          </p:cNvPr>
          <p:cNvSpPr>
            <a:spLocks noGrp="1"/>
          </p:cNvSpPr>
          <p:nvPr>
            <p:ph type="title"/>
          </p:nvPr>
        </p:nvSpPr>
        <p:spPr>
          <a:xfrm>
            <a:off x="677334" y="609600"/>
            <a:ext cx="10783146" cy="711200"/>
          </a:xfrm>
          <a:solidFill>
            <a:schemeClr val="bg1"/>
          </a:solidFill>
          <a:ln>
            <a:noFill/>
          </a:ln>
        </p:spPr>
        <p:txBody>
          <a:bodyPr>
            <a:noAutofit/>
          </a:bodyPr>
          <a:lstStyle/>
          <a:p>
            <a:r>
              <a:rPr lang="de-DE" sz="3000" dirty="0"/>
              <a:t>1. Umstellung mechanistisches zum organischen Lean System?</a:t>
            </a:r>
          </a:p>
        </p:txBody>
      </p:sp>
      <p:sp>
        <p:nvSpPr>
          <p:cNvPr id="4" name="Inhaltsplatzhalter 3">
            <a:extLst>
              <a:ext uri="{FF2B5EF4-FFF2-40B4-BE49-F238E27FC236}">
                <a16:creationId xmlns:a16="http://schemas.microsoft.com/office/drawing/2014/main" id="{4541AE91-4266-2ED2-2D0E-BA1DFFA37B2A}"/>
              </a:ext>
            </a:extLst>
          </p:cNvPr>
          <p:cNvSpPr>
            <a:spLocks noGrp="1"/>
          </p:cNvSpPr>
          <p:nvPr>
            <p:ph sz="half" idx="2"/>
          </p:nvPr>
        </p:nvSpPr>
        <p:spPr>
          <a:xfrm>
            <a:off x="5326190" y="1438494"/>
            <a:ext cx="6484810" cy="4015272"/>
          </a:xfrm>
        </p:spPr>
        <p:txBody>
          <a:bodyPr>
            <a:normAutofit/>
          </a:bodyPr>
          <a:lstStyle/>
          <a:p>
            <a:r>
              <a:rPr lang="de-DE" dirty="0"/>
              <a:t>Das Management hat sehr häufig die Tendenz zum eher mechanistischen Lean-System, weil hier kurzfristige Erfolge messbar sind, leider aber die Nachhaltigkeit auf der Strecke bleibt.</a:t>
            </a:r>
          </a:p>
          <a:p>
            <a:r>
              <a:rPr lang="de-DE" dirty="0"/>
              <a:t>Zur Umstellung braucht es ein </a:t>
            </a:r>
            <a:r>
              <a:rPr lang="de-DE" dirty="0" err="1"/>
              <a:t>Prod</a:t>
            </a:r>
            <a:r>
              <a:rPr lang="de-DE" dirty="0"/>
              <a:t>. System als Leitfaden mit Werkzeugen und kulturellen Elementen</a:t>
            </a:r>
          </a:p>
          <a:p>
            <a:r>
              <a:rPr lang="de-DE" dirty="0"/>
              <a:t>Führungskräfte müssen dazu nicht nur abgeholt sondern auch begeistert werden, so dass sie Unterstützer und Vorbilder werden.</a:t>
            </a:r>
          </a:p>
          <a:p>
            <a:r>
              <a:rPr lang="de-DE" dirty="0"/>
              <a:t>Wertschätzende Einbindung des gesamten Unternehmens mit Schulungen und Zielen.</a:t>
            </a:r>
          </a:p>
        </p:txBody>
      </p:sp>
      <p:sp>
        <p:nvSpPr>
          <p:cNvPr id="9" name="Textfeld 8">
            <a:extLst>
              <a:ext uri="{FF2B5EF4-FFF2-40B4-BE49-F238E27FC236}">
                <a16:creationId xmlns:a16="http://schemas.microsoft.com/office/drawing/2014/main" id="{98044C1A-043B-77D9-0486-517ABB6E2596}"/>
              </a:ext>
            </a:extLst>
          </p:cNvPr>
          <p:cNvSpPr txBox="1"/>
          <p:nvPr/>
        </p:nvSpPr>
        <p:spPr>
          <a:xfrm>
            <a:off x="5326190" y="5302071"/>
            <a:ext cx="6276530" cy="1200329"/>
          </a:xfrm>
          <a:prstGeom prst="rect">
            <a:avLst/>
          </a:prstGeom>
          <a:noFill/>
          <a:ln>
            <a:solidFill>
              <a:srgbClr val="92D050"/>
            </a:solidFill>
          </a:ln>
        </p:spPr>
        <p:txBody>
          <a:bodyPr wrap="square" rtlCol="0">
            <a:spAutoFit/>
          </a:bodyPr>
          <a:lstStyle/>
          <a:p>
            <a:r>
              <a:rPr lang="de-DE" sz="2400" b="1" dirty="0">
                <a:latin typeface="Bradley Hand ITC" panose="03070402050302030203" pitchFamily="66" charset="0"/>
              </a:rPr>
              <a:t>Wichtig sind die kulturellen Elemente, die eine gemeinsame Plattform begründen.</a:t>
            </a:r>
          </a:p>
          <a:p>
            <a:r>
              <a:rPr lang="de-DE" sz="2400" b="1" dirty="0">
                <a:latin typeface="Bradley Hand ITC" panose="03070402050302030203" pitchFamily="66" charset="0"/>
              </a:rPr>
              <a:t>Lean funktioniert nicht durch Einzelkämpfer.</a:t>
            </a:r>
          </a:p>
        </p:txBody>
      </p:sp>
      <p:pic>
        <p:nvPicPr>
          <p:cNvPr id="7" name="Inhaltsplatzhalter 6" descr="Ein Bild, das Text enthält.&#10;&#10;Automatisch generierte Beschreibung">
            <a:extLst>
              <a:ext uri="{FF2B5EF4-FFF2-40B4-BE49-F238E27FC236}">
                <a16:creationId xmlns:a16="http://schemas.microsoft.com/office/drawing/2014/main" id="{5E39FC32-FDFC-9F2F-D6B8-B23308168D6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634" t="6925" r="20335" b="10709"/>
          <a:stretch/>
        </p:blipFill>
        <p:spPr>
          <a:xfrm rot="5400000">
            <a:off x="266400" y="1850163"/>
            <a:ext cx="5332561" cy="4510695"/>
          </a:xfrm>
        </p:spPr>
      </p:pic>
    </p:spTree>
    <p:extLst>
      <p:ext uri="{BB962C8B-B14F-4D97-AF65-F5344CB8AC3E}">
        <p14:creationId xmlns:p14="http://schemas.microsoft.com/office/powerpoint/2010/main" val="419635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FB659-0F62-D262-EF22-5D857CAF109F}"/>
              </a:ext>
            </a:extLst>
          </p:cNvPr>
          <p:cNvSpPr>
            <a:spLocks noGrp="1"/>
          </p:cNvSpPr>
          <p:nvPr>
            <p:ph type="title"/>
          </p:nvPr>
        </p:nvSpPr>
        <p:spPr>
          <a:xfrm>
            <a:off x="677334" y="609600"/>
            <a:ext cx="8720666" cy="1028700"/>
          </a:xfrm>
          <a:solidFill>
            <a:schemeClr val="bg1"/>
          </a:solidFill>
          <a:ln>
            <a:noFill/>
          </a:ln>
        </p:spPr>
        <p:txBody>
          <a:bodyPr>
            <a:noAutofit/>
          </a:bodyPr>
          <a:lstStyle/>
          <a:p>
            <a:r>
              <a:rPr lang="de-DE" sz="3000" dirty="0"/>
              <a:t>2. Wie kann man Lean Erfolg messen? Oder </a:t>
            </a:r>
            <a:br>
              <a:rPr lang="de-DE" sz="3000" dirty="0"/>
            </a:br>
            <a:r>
              <a:rPr lang="de-DE" sz="3000" dirty="0"/>
              <a:t>	Wie überzeuge ich den Controller?</a:t>
            </a:r>
          </a:p>
        </p:txBody>
      </p:sp>
      <p:sp>
        <p:nvSpPr>
          <p:cNvPr id="4" name="Inhaltsplatzhalter 3">
            <a:extLst>
              <a:ext uri="{FF2B5EF4-FFF2-40B4-BE49-F238E27FC236}">
                <a16:creationId xmlns:a16="http://schemas.microsoft.com/office/drawing/2014/main" id="{4541AE91-4266-2ED2-2D0E-BA1DFFA37B2A}"/>
              </a:ext>
            </a:extLst>
          </p:cNvPr>
          <p:cNvSpPr>
            <a:spLocks noGrp="1"/>
          </p:cNvSpPr>
          <p:nvPr>
            <p:ph sz="half" idx="2"/>
          </p:nvPr>
        </p:nvSpPr>
        <p:spPr>
          <a:xfrm>
            <a:off x="4928193" y="1819255"/>
            <a:ext cx="6586474" cy="3575705"/>
          </a:xfrm>
        </p:spPr>
        <p:txBody>
          <a:bodyPr>
            <a:normAutofit/>
          </a:bodyPr>
          <a:lstStyle/>
          <a:p>
            <a:r>
              <a:rPr lang="de-DE" dirty="0"/>
              <a:t>Differenzierung zwischen kurzfristige Erfolge und langfristige Erfolge</a:t>
            </a:r>
          </a:p>
          <a:p>
            <a:r>
              <a:rPr lang="de-DE" dirty="0"/>
              <a:t>Kurzfristige Erfolge wie</a:t>
            </a:r>
          </a:p>
          <a:p>
            <a:pPr lvl="1"/>
            <a:r>
              <a:rPr lang="de-DE" dirty="0"/>
              <a:t>Höherer Cash-Flow</a:t>
            </a:r>
          </a:p>
          <a:p>
            <a:pPr lvl="1"/>
            <a:r>
              <a:rPr lang="de-DE" dirty="0"/>
              <a:t>Die entsprechenden Kennzahlen verbessern sich.</a:t>
            </a:r>
          </a:p>
          <a:p>
            <a:r>
              <a:rPr lang="de-DE" dirty="0"/>
              <a:t>Langfristige Erfolge</a:t>
            </a:r>
          </a:p>
          <a:p>
            <a:pPr lvl="1"/>
            <a:r>
              <a:rPr lang="de-DE" dirty="0"/>
              <a:t>Kundenzufriedenheit und </a:t>
            </a:r>
            <a:r>
              <a:rPr lang="de-DE" dirty="0" err="1"/>
              <a:t>wettbewerbsfähigkeit</a:t>
            </a:r>
            <a:endParaRPr lang="de-DE" dirty="0"/>
          </a:p>
          <a:p>
            <a:pPr lvl="1"/>
            <a:r>
              <a:rPr lang="de-DE" dirty="0"/>
              <a:t>Mitarbeiterqualifizierung und –</a:t>
            </a:r>
            <a:r>
              <a:rPr lang="de-DE" dirty="0" err="1"/>
              <a:t>befähigung</a:t>
            </a:r>
            <a:endParaRPr lang="de-DE" dirty="0"/>
          </a:p>
          <a:p>
            <a:pPr lvl="1"/>
            <a:r>
              <a:rPr lang="de-DE" dirty="0"/>
              <a:t>Attraktivität auf dem Arbeitsmarkt durch eine gute Unternehmens Kultur</a:t>
            </a:r>
          </a:p>
          <a:p>
            <a:endParaRPr lang="de-DE" dirty="0"/>
          </a:p>
        </p:txBody>
      </p:sp>
      <p:sp>
        <p:nvSpPr>
          <p:cNvPr id="11" name="Textfeld 10">
            <a:extLst>
              <a:ext uri="{FF2B5EF4-FFF2-40B4-BE49-F238E27FC236}">
                <a16:creationId xmlns:a16="http://schemas.microsoft.com/office/drawing/2014/main" id="{2767A12B-C35F-2C0A-7B88-2F8D1E8D69A1}"/>
              </a:ext>
            </a:extLst>
          </p:cNvPr>
          <p:cNvSpPr txBox="1"/>
          <p:nvPr/>
        </p:nvSpPr>
        <p:spPr>
          <a:xfrm>
            <a:off x="4928192" y="5422225"/>
            <a:ext cx="6882807" cy="1477328"/>
          </a:xfrm>
          <a:prstGeom prst="rect">
            <a:avLst/>
          </a:prstGeom>
          <a:noFill/>
          <a:ln>
            <a:solidFill>
              <a:srgbClr val="92D050"/>
            </a:solidFill>
          </a:ln>
        </p:spPr>
        <p:txBody>
          <a:bodyPr wrap="square" rtlCol="0">
            <a:spAutoFit/>
          </a:bodyPr>
          <a:lstStyle/>
          <a:p>
            <a:r>
              <a:rPr lang="de-DE" b="1" dirty="0">
                <a:latin typeface="Bradley Hand ITC" panose="03070402050302030203" pitchFamily="66" charset="0"/>
              </a:rPr>
              <a:t>Am Anfang einer Lean Transformation sind Erfolge aus dem mechanistischen Ansatz gut messbar, allerdings wenn es langfristige Erfolge geben soll, so braucht es den Ansatz des organischen Lean Managements mit eher schlecht messbaren Erfolgen.</a:t>
            </a:r>
          </a:p>
        </p:txBody>
      </p:sp>
      <p:pic>
        <p:nvPicPr>
          <p:cNvPr id="7" name="Inhaltsplatzhalter 6" descr="Ein Bild, das Text enthält.&#10;&#10;Automatisch generierte Beschreibung">
            <a:extLst>
              <a:ext uri="{FF2B5EF4-FFF2-40B4-BE49-F238E27FC236}">
                <a16:creationId xmlns:a16="http://schemas.microsoft.com/office/drawing/2014/main" id="{F5191498-098D-918E-DF64-AA640DC27CF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393" t="12857" r="33162" b="7917"/>
          <a:stretch/>
        </p:blipFill>
        <p:spPr>
          <a:xfrm rot="5400000">
            <a:off x="850244" y="1646344"/>
            <a:ext cx="3785852" cy="4131673"/>
          </a:xfrm>
        </p:spPr>
      </p:pic>
    </p:spTree>
    <p:extLst>
      <p:ext uri="{BB962C8B-B14F-4D97-AF65-F5344CB8AC3E}">
        <p14:creationId xmlns:p14="http://schemas.microsoft.com/office/powerpoint/2010/main" val="89734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FB659-0F62-D262-EF22-5D857CAF109F}"/>
              </a:ext>
            </a:extLst>
          </p:cNvPr>
          <p:cNvSpPr>
            <a:spLocks noGrp="1"/>
          </p:cNvSpPr>
          <p:nvPr>
            <p:ph type="title"/>
          </p:nvPr>
        </p:nvSpPr>
        <p:spPr>
          <a:xfrm>
            <a:off x="677334" y="609600"/>
            <a:ext cx="8867260" cy="711200"/>
          </a:xfrm>
          <a:solidFill>
            <a:schemeClr val="bg1"/>
          </a:solidFill>
          <a:ln>
            <a:noFill/>
          </a:ln>
        </p:spPr>
        <p:txBody>
          <a:bodyPr>
            <a:noAutofit/>
          </a:bodyPr>
          <a:lstStyle/>
          <a:p>
            <a:r>
              <a:rPr lang="de-DE" sz="3000" dirty="0"/>
              <a:t>3. Welche Aufgaben hat das „obere“ Management?</a:t>
            </a:r>
          </a:p>
        </p:txBody>
      </p:sp>
      <p:sp>
        <p:nvSpPr>
          <p:cNvPr id="4" name="Inhaltsplatzhalter 3">
            <a:extLst>
              <a:ext uri="{FF2B5EF4-FFF2-40B4-BE49-F238E27FC236}">
                <a16:creationId xmlns:a16="http://schemas.microsoft.com/office/drawing/2014/main" id="{4541AE91-4266-2ED2-2D0E-BA1DFFA37B2A}"/>
              </a:ext>
            </a:extLst>
          </p:cNvPr>
          <p:cNvSpPr>
            <a:spLocks noGrp="1"/>
          </p:cNvSpPr>
          <p:nvPr>
            <p:ph sz="half" idx="2"/>
          </p:nvPr>
        </p:nvSpPr>
        <p:spPr>
          <a:xfrm>
            <a:off x="4807062" y="1739885"/>
            <a:ext cx="7003938" cy="3594115"/>
          </a:xfrm>
        </p:spPr>
        <p:txBody>
          <a:bodyPr>
            <a:normAutofit/>
          </a:bodyPr>
          <a:lstStyle/>
          <a:p>
            <a:r>
              <a:rPr lang="de-DE" dirty="0"/>
              <a:t>Es benötigt eine echte Vision und nicht nur eine Vision zu Werbezwecken</a:t>
            </a:r>
          </a:p>
          <a:p>
            <a:r>
              <a:rPr lang="de-DE" dirty="0"/>
              <a:t>Das bedeutet, dass die Führungskräfte aktiv an dieser Vision arbeiten und nicht nur an ihren persönlichen Karrieren.</a:t>
            </a:r>
          </a:p>
          <a:p>
            <a:r>
              <a:rPr lang="de-DE" dirty="0"/>
              <a:t>Investitionen in Ressourcen, sowohl in Lean Manager, als auch in die Mitarbeiter selbst</a:t>
            </a:r>
          </a:p>
          <a:p>
            <a:r>
              <a:rPr lang="de-DE" dirty="0"/>
              <a:t>Raum schaffen um Veränderungen herbeiführen zu können.</a:t>
            </a:r>
          </a:p>
          <a:p>
            <a:r>
              <a:rPr lang="de-DE" dirty="0"/>
              <a:t>Potentiale aufzeigen, wie z.B.</a:t>
            </a:r>
          </a:p>
          <a:p>
            <a:pPr lvl="1"/>
            <a:r>
              <a:rPr lang="de-DE" dirty="0"/>
              <a:t>Ist Zustände zeigen und Benefits darstellen</a:t>
            </a:r>
          </a:p>
          <a:p>
            <a:r>
              <a:rPr lang="de-DE" dirty="0"/>
              <a:t>Nachhaltigkeit als ständige Aufgabe der Führungskräfte.</a:t>
            </a:r>
          </a:p>
        </p:txBody>
      </p:sp>
      <p:pic>
        <p:nvPicPr>
          <p:cNvPr id="7" name="Inhaltsplatzhalter 6" descr="Ein Bild, das Text enthält.&#10;&#10;Automatisch generierte Beschreibung">
            <a:extLst>
              <a:ext uri="{FF2B5EF4-FFF2-40B4-BE49-F238E27FC236}">
                <a16:creationId xmlns:a16="http://schemas.microsoft.com/office/drawing/2014/main" id="{F3EA565D-8CA1-BD76-294A-0883AA5481D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896" t="14253" r="21382" b="7917"/>
          <a:stretch/>
        </p:blipFill>
        <p:spPr>
          <a:xfrm rot="5400000">
            <a:off x="214249" y="2202969"/>
            <a:ext cx="4975878" cy="4049709"/>
          </a:xfrm>
        </p:spPr>
      </p:pic>
      <p:sp>
        <p:nvSpPr>
          <p:cNvPr id="9" name="Textfeld 8">
            <a:extLst>
              <a:ext uri="{FF2B5EF4-FFF2-40B4-BE49-F238E27FC236}">
                <a16:creationId xmlns:a16="http://schemas.microsoft.com/office/drawing/2014/main" id="{2FEB1BA3-B083-BE1A-85E1-2EABC0AA5162}"/>
              </a:ext>
            </a:extLst>
          </p:cNvPr>
          <p:cNvSpPr txBox="1"/>
          <p:nvPr/>
        </p:nvSpPr>
        <p:spPr>
          <a:xfrm>
            <a:off x="4807062" y="5515434"/>
            <a:ext cx="6276530" cy="1200329"/>
          </a:xfrm>
          <a:prstGeom prst="rect">
            <a:avLst/>
          </a:prstGeom>
          <a:noFill/>
          <a:ln>
            <a:solidFill>
              <a:srgbClr val="92D050"/>
            </a:solidFill>
          </a:ln>
        </p:spPr>
        <p:txBody>
          <a:bodyPr wrap="square" rtlCol="0">
            <a:spAutoFit/>
          </a:bodyPr>
          <a:lstStyle/>
          <a:p>
            <a:r>
              <a:rPr lang="de-DE" sz="2400" b="1" dirty="0">
                <a:latin typeface="Bradley Hand ITC" panose="03070402050302030203" pitchFamily="66" charset="0"/>
              </a:rPr>
              <a:t>Wichtig ist eine stetige Weiterbildung auf </a:t>
            </a:r>
            <a:r>
              <a:rPr lang="de-DE" sz="2400" b="1" u="sng" dirty="0">
                <a:latin typeface="Bradley Hand ITC" panose="03070402050302030203" pitchFamily="66" charset="0"/>
              </a:rPr>
              <a:t>allen Hierarchieebenen </a:t>
            </a:r>
            <a:r>
              <a:rPr lang="de-DE" sz="2400" b="1" dirty="0">
                <a:latin typeface="Bradley Hand ITC" panose="03070402050302030203" pitchFamily="66" charset="0"/>
              </a:rPr>
              <a:t>oder </a:t>
            </a:r>
          </a:p>
          <a:p>
            <a:r>
              <a:rPr lang="de-DE" sz="2400" b="1" dirty="0">
                <a:latin typeface="Bradley Hand ITC" panose="03070402050302030203" pitchFamily="66" charset="0"/>
              </a:rPr>
              <a:t>Keine Beförderung ohne </a:t>
            </a:r>
            <a:r>
              <a:rPr lang="de-DE" sz="2400" b="1" dirty="0" err="1">
                <a:latin typeface="Bradley Hand ITC" panose="03070402050302030203" pitchFamily="66" charset="0"/>
              </a:rPr>
              <a:t>Bildungsinvest</a:t>
            </a:r>
            <a:r>
              <a:rPr lang="de-DE" sz="2400" b="1" dirty="0">
                <a:latin typeface="Bradley Hand ITC" panose="03070402050302030203" pitchFamily="66" charset="0"/>
              </a:rPr>
              <a:t>!</a:t>
            </a:r>
          </a:p>
        </p:txBody>
      </p:sp>
    </p:spTree>
    <p:extLst>
      <p:ext uri="{BB962C8B-B14F-4D97-AF65-F5344CB8AC3E}">
        <p14:creationId xmlns:p14="http://schemas.microsoft.com/office/powerpoint/2010/main" val="70370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FB659-0F62-D262-EF22-5D857CAF109F}"/>
              </a:ext>
            </a:extLst>
          </p:cNvPr>
          <p:cNvSpPr>
            <a:spLocks noGrp="1"/>
          </p:cNvSpPr>
          <p:nvPr>
            <p:ph type="title"/>
          </p:nvPr>
        </p:nvSpPr>
        <p:spPr>
          <a:xfrm>
            <a:off x="677334" y="609600"/>
            <a:ext cx="8634306" cy="711200"/>
          </a:xfrm>
          <a:solidFill>
            <a:schemeClr val="bg1"/>
          </a:solidFill>
          <a:ln>
            <a:noFill/>
          </a:ln>
        </p:spPr>
        <p:txBody>
          <a:bodyPr>
            <a:noAutofit/>
          </a:bodyPr>
          <a:lstStyle/>
          <a:p>
            <a:r>
              <a:rPr lang="de-DE" sz="3000" dirty="0"/>
              <a:t>4. Lean in Teilbereichen</a:t>
            </a:r>
          </a:p>
        </p:txBody>
      </p:sp>
      <p:sp>
        <p:nvSpPr>
          <p:cNvPr id="4" name="Inhaltsplatzhalter 3">
            <a:extLst>
              <a:ext uri="{FF2B5EF4-FFF2-40B4-BE49-F238E27FC236}">
                <a16:creationId xmlns:a16="http://schemas.microsoft.com/office/drawing/2014/main" id="{4541AE91-4266-2ED2-2D0E-BA1DFFA37B2A}"/>
              </a:ext>
            </a:extLst>
          </p:cNvPr>
          <p:cNvSpPr>
            <a:spLocks noGrp="1"/>
          </p:cNvSpPr>
          <p:nvPr>
            <p:ph sz="half" idx="2"/>
          </p:nvPr>
        </p:nvSpPr>
        <p:spPr>
          <a:xfrm>
            <a:off x="5260090" y="1488613"/>
            <a:ext cx="6550909" cy="5199186"/>
          </a:xfrm>
        </p:spPr>
        <p:txBody>
          <a:bodyPr>
            <a:normAutofit/>
          </a:bodyPr>
          <a:lstStyle/>
          <a:p>
            <a:r>
              <a:rPr lang="de-DE" dirty="0"/>
              <a:t>Teilbereiche in Form von Piloten oder Leuchttürmen haben Sinn und sind ein guter Einstieg</a:t>
            </a:r>
          </a:p>
          <a:p>
            <a:r>
              <a:rPr lang="de-DE" dirty="0"/>
              <a:t>Später den Leuchtturm als Multiplikator nutzen und von hier aus das Roll-out beginnen </a:t>
            </a:r>
          </a:p>
          <a:p>
            <a:r>
              <a:rPr lang="de-DE" dirty="0"/>
              <a:t>Dauerhaft bleibt ein Pilot nicht bestehen, wenn der Roll-out aus bleibt.</a:t>
            </a:r>
          </a:p>
          <a:p>
            <a:r>
              <a:rPr lang="de-DE" dirty="0"/>
              <a:t>Beim Roll-out zu beachten ist, </a:t>
            </a:r>
          </a:p>
          <a:p>
            <a:pPr lvl="1"/>
            <a:r>
              <a:rPr lang="de-DE" dirty="0"/>
              <a:t>Ein Wille zur Akzeptanz</a:t>
            </a:r>
          </a:p>
          <a:p>
            <a:pPr lvl="1"/>
            <a:r>
              <a:rPr lang="de-DE" dirty="0"/>
              <a:t>Keine Insellösungen sondern ganzheitlich Leben</a:t>
            </a:r>
          </a:p>
          <a:p>
            <a:pPr lvl="1"/>
            <a:r>
              <a:rPr lang="de-DE" dirty="0"/>
              <a:t>Ausreichend Zeit Lean ist kein Sprint sondern ein Marathon</a:t>
            </a:r>
          </a:p>
          <a:p>
            <a:pPr lvl="1"/>
            <a:r>
              <a:rPr lang="de-DE" dirty="0"/>
              <a:t>Erfolge zeigen und feiern und zum Nachahmen einladen.</a:t>
            </a:r>
          </a:p>
          <a:p>
            <a:pPr lvl="1"/>
            <a:r>
              <a:rPr lang="de-DE" dirty="0"/>
              <a:t>Überprüfen und anpassen</a:t>
            </a:r>
          </a:p>
          <a:p>
            <a:endParaRPr lang="de-DE" dirty="0"/>
          </a:p>
        </p:txBody>
      </p:sp>
      <p:pic>
        <p:nvPicPr>
          <p:cNvPr id="16" name="Inhaltsplatzhalter 15" descr="Ein Bild, das Text, stehend, Person, darstellend enthält.&#10;&#10;Automatisch generierte Beschreibung">
            <a:extLst>
              <a:ext uri="{FF2B5EF4-FFF2-40B4-BE49-F238E27FC236}">
                <a16:creationId xmlns:a16="http://schemas.microsoft.com/office/drawing/2014/main" id="{F3D1CC07-5421-03E0-0E4C-C423C138ED1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1312" t="207" r="4983" b="-1"/>
          <a:stretch/>
        </p:blipFill>
        <p:spPr>
          <a:xfrm>
            <a:off x="677334" y="1320800"/>
            <a:ext cx="3925146" cy="5265390"/>
          </a:xfrm>
        </p:spPr>
      </p:pic>
    </p:spTree>
    <p:extLst>
      <p:ext uri="{BB962C8B-B14F-4D97-AF65-F5344CB8AC3E}">
        <p14:creationId xmlns:p14="http://schemas.microsoft.com/office/powerpoint/2010/main" val="54799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62D3A-F334-E3DC-3AD4-DB1714BC4CAE}"/>
              </a:ext>
            </a:extLst>
          </p:cNvPr>
          <p:cNvSpPr>
            <a:spLocks noGrp="1"/>
          </p:cNvSpPr>
          <p:nvPr>
            <p:ph type="title"/>
          </p:nvPr>
        </p:nvSpPr>
        <p:spPr>
          <a:xfrm>
            <a:off x="677334" y="354418"/>
            <a:ext cx="8596668" cy="670560"/>
          </a:xfrm>
        </p:spPr>
        <p:txBody>
          <a:bodyPr/>
          <a:lstStyle/>
          <a:p>
            <a:r>
              <a:rPr lang="de-DE" dirty="0" err="1"/>
              <a:t>Resumée</a:t>
            </a:r>
            <a:endParaRPr lang="de-DE" dirty="0"/>
          </a:p>
        </p:txBody>
      </p:sp>
      <p:sp>
        <p:nvSpPr>
          <p:cNvPr id="3" name="Inhaltsplatzhalter 2">
            <a:extLst>
              <a:ext uri="{FF2B5EF4-FFF2-40B4-BE49-F238E27FC236}">
                <a16:creationId xmlns:a16="http://schemas.microsoft.com/office/drawing/2014/main" id="{A344BD02-58D3-4E4A-E745-EEA59DEC154B}"/>
              </a:ext>
            </a:extLst>
          </p:cNvPr>
          <p:cNvSpPr>
            <a:spLocks noGrp="1"/>
          </p:cNvSpPr>
          <p:nvPr>
            <p:ph idx="1"/>
          </p:nvPr>
        </p:nvSpPr>
        <p:spPr>
          <a:xfrm>
            <a:off x="677334" y="1158949"/>
            <a:ext cx="8596668" cy="5465135"/>
          </a:xfrm>
        </p:spPr>
        <p:txBody>
          <a:bodyPr>
            <a:normAutofit lnSpcReduction="10000"/>
          </a:bodyPr>
          <a:lstStyle/>
          <a:p>
            <a:r>
              <a:rPr lang="de-DE" dirty="0"/>
              <a:t>Das schöne ist, wir glauben alle daran, dass Lean Management der Weg zu einer besseren und nachhaltigen Unternehmenskultur ist.</a:t>
            </a:r>
          </a:p>
          <a:p>
            <a:r>
              <a:rPr lang="de-DE" dirty="0"/>
              <a:t>Wir wissen, dass wir mit Lean auch wirtschaftlich stark sind.</a:t>
            </a:r>
          </a:p>
          <a:p>
            <a:r>
              <a:rPr lang="de-DE" dirty="0"/>
              <a:t>Doch leider gibt es noch immer das Problem die Finanzwelt im Unternehmen für Lean zu begeistern, denn vieles was Lean bewegt zahlt sich erst viel später aus.</a:t>
            </a:r>
          </a:p>
          <a:p>
            <a:r>
              <a:rPr lang="de-DE" dirty="0"/>
              <a:t>Vielleicht haben wir hier einen Impuls gesetzt nachhaltiges also organisches Lean doch für die Controlling Welt rechenbar zu machen.</a:t>
            </a:r>
          </a:p>
          <a:p>
            <a:pPr marL="0" indent="0">
              <a:buNone/>
            </a:pPr>
            <a:r>
              <a:rPr lang="de-DE" u="sng" dirty="0"/>
              <a:t>Ein herzliches Dank an alle Teilnehmer dieser Session weil:</a:t>
            </a:r>
          </a:p>
          <a:p>
            <a:r>
              <a:rPr lang="de-DE" dirty="0"/>
              <a:t>In einem Team was sich noch gar nicht kannte haben wir in 30min. großartig zusammengearbeitet und tatsächlich Lösungsräume beschrieben.</a:t>
            </a:r>
          </a:p>
          <a:p>
            <a:r>
              <a:rPr lang="de-DE" dirty="0"/>
              <a:t>Es ist sicherlich noch nicht alles durchdacht und der letzte Schluss, aber für die Kürze der Zeit schon sehr beeindruckend. </a:t>
            </a:r>
          </a:p>
          <a:p>
            <a:pPr marL="0" indent="0">
              <a:buNone/>
            </a:pPr>
            <a:r>
              <a:rPr lang="de-DE" dirty="0"/>
              <a:t>Daher darf mich bei allen Beteiligten noch einmal für diese wundervolle Erfahrung bedanken.</a:t>
            </a:r>
          </a:p>
          <a:p>
            <a:pPr marL="0" indent="0">
              <a:buNone/>
            </a:pPr>
            <a:r>
              <a:rPr lang="de-DE" dirty="0"/>
              <a:t>Wir sehen uns nächste Konferenz in 2025 zur nächsten Runde.</a:t>
            </a:r>
          </a:p>
          <a:p>
            <a:pPr marL="0" indent="0">
              <a:buNone/>
            </a:pPr>
            <a:r>
              <a:rPr lang="de-DE" dirty="0"/>
              <a:t>Schönen Gruß Dr. Oliver Köster-Scherger</a:t>
            </a:r>
          </a:p>
        </p:txBody>
      </p:sp>
    </p:spTree>
    <p:extLst>
      <p:ext uri="{BB962C8B-B14F-4D97-AF65-F5344CB8AC3E}">
        <p14:creationId xmlns:p14="http://schemas.microsoft.com/office/powerpoint/2010/main" val="2815913439"/>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575</Words>
  <Application>Microsoft Office PowerPoint</Application>
  <PresentationFormat>Breitbild</PresentationFormat>
  <Paragraphs>53</Paragraphs>
  <Slides>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vt:lpstr>
      <vt:lpstr>Bradley Hand ITC</vt:lpstr>
      <vt:lpstr>Trebuchet MS</vt:lpstr>
      <vt:lpstr>Wingdings 3</vt:lpstr>
      <vt:lpstr>Facette</vt:lpstr>
      <vt:lpstr>Workshop Zusammenfassung</vt:lpstr>
      <vt:lpstr>Themenübersicht</vt:lpstr>
      <vt:lpstr>1. Umstellung mechanistisches zum organischen Lean System?</vt:lpstr>
      <vt:lpstr>2. Wie kann man Lean Erfolg messen? Oder   Wie überzeuge ich den Controller?</vt:lpstr>
      <vt:lpstr>3. Welche Aufgaben hat das „obere“ Management?</vt:lpstr>
      <vt:lpstr>4. Lean in Teilbereichen</vt:lpstr>
      <vt:lpstr>Resumée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Flipboard Zusammenfassung</dc:title>
  <dc:creator>Koester-Scherger, Oliver Heinz</dc:creator>
  <cp:lastModifiedBy>Koester-Scherger, Oliver Heinz</cp:lastModifiedBy>
  <cp:revision>2</cp:revision>
  <dcterms:created xsi:type="dcterms:W3CDTF">2023-03-09T07:39:25Z</dcterms:created>
  <dcterms:modified xsi:type="dcterms:W3CDTF">2023-03-10T12:19:31Z</dcterms:modified>
</cp:coreProperties>
</file>